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7" r:id="rId3"/>
    <p:sldId id="271" r:id="rId4"/>
    <p:sldId id="262" r:id="rId5"/>
    <p:sldId id="269" r:id="rId6"/>
    <p:sldId id="273" r:id="rId7"/>
    <p:sldId id="272" r:id="rId8"/>
    <p:sldId id="274" r:id="rId9"/>
    <p:sldId id="275" r:id="rId10"/>
    <p:sldId id="276" r:id="rId11"/>
    <p:sldId id="25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6EC"/>
    <a:srgbClr val="315A6B"/>
    <a:srgbClr val="133E57"/>
    <a:srgbClr val="FCE8D3"/>
    <a:srgbClr val="FCE7D0"/>
    <a:srgbClr val="105984"/>
    <a:srgbClr val="8A4C08"/>
    <a:srgbClr val="184259"/>
    <a:srgbClr val="B05F0A"/>
    <a:srgbClr val="9C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78" d="100"/>
          <a:sy n="78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2/19/2026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2/19/2026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rgbClr val="184259"/>
            </a:gs>
            <a:gs pos="57000">
              <a:srgbClr val="184259"/>
            </a:gs>
            <a:gs pos="97000">
              <a:srgbClr val="8A4C0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2/19/2026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21717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876" y="2792360"/>
            <a:ext cx="7521574" cy="2345375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Put Your Presentation Title here, Put Your Presentation Title here Put Your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458" y="5475193"/>
            <a:ext cx="10038896" cy="7328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By: Put Your name and your colleague's name here</a:t>
            </a:r>
          </a:p>
          <a:p>
            <a:pPr algn="l"/>
            <a:r>
              <a:rPr lang="en-US" dirty="0"/>
              <a:t>Supervisor: Put the name of your supervisor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F64BB-132B-2F07-EA40-3CC15C75B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57" y="735225"/>
            <a:ext cx="1500505" cy="1500505"/>
          </a:xfrm>
          <a:prstGeom prst="rect">
            <a:avLst/>
          </a:prstGeom>
        </p:spPr>
      </p:pic>
      <p:pic>
        <p:nvPicPr>
          <p:cNvPr id="7" name="Picture 5" descr="University of Zakho Logo HD by farhadGuli on DeviantArt">
            <a:extLst>
              <a:ext uri="{FF2B5EF4-FFF2-40B4-BE49-F238E27FC236}">
                <a16:creationId xmlns:a16="http://schemas.microsoft.com/office/drawing/2014/main" id="{512D81FF-BB2F-B834-7F6C-02ED6618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44" y="645585"/>
            <a:ext cx="1649661" cy="16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A199-95B7-41B3-9A72-44BD819B1C1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Influence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0985-002E-41EF-80D7-888D43261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890" y="1869600"/>
            <a:ext cx="5040000" cy="3921601"/>
          </a:xfrm>
          <a:solidFill>
            <a:srgbClr val="133E57">
              <a:alpha val="50000"/>
            </a:srgbClr>
          </a:solidFill>
        </p:spPr>
        <p:txBody>
          <a:bodyPr/>
          <a:lstStyle/>
          <a:p>
            <a:r>
              <a:rPr lang="en-US" dirty="0"/>
              <a:t>Explain to your audience the influence this historical event had on the world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FF52-309D-45FC-A407-74955F1E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784" y="1869601"/>
            <a:ext cx="5040000" cy="3921600"/>
          </a:xfrm>
          <a:solidFill>
            <a:srgbClr val="133E57">
              <a:alpha val="50000"/>
            </a:srgbClr>
          </a:solidFill>
        </p:spPr>
        <p:txBody>
          <a:bodyPr/>
          <a:lstStyle/>
          <a:p>
            <a:r>
              <a:rPr lang="en-US" dirty="0"/>
              <a:t>Restate your thesis or claim sentence.</a:t>
            </a:r>
          </a:p>
        </p:txBody>
      </p:sp>
    </p:spTree>
    <p:extLst>
      <p:ext uri="{BB962C8B-B14F-4D97-AF65-F5344CB8AC3E}">
        <p14:creationId xmlns:p14="http://schemas.microsoft.com/office/powerpoint/2010/main" val="133014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Customize this Template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u="sng" dirty="0">
                <a:solidFill>
                  <a:srgbClr val="133E57"/>
                </a:solidFill>
              </a:rPr>
              <a:t>You can customize this template as it compatible and convenience for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1386B-151C-C685-2220-32BAFC81C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87" y="5521800"/>
            <a:ext cx="1208422" cy="1208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05F2-4D75-4D76-BA59-F00627AB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HOW TO USE THIS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4FC16-E9FB-469F-90C3-177A60236474}"/>
              </a:ext>
            </a:extLst>
          </p:cNvPr>
          <p:cNvSpPr txBox="1"/>
          <p:nvPr/>
        </p:nvSpPr>
        <p:spPr>
          <a:xfrm>
            <a:off x="5886450" y="685602"/>
            <a:ext cx="41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33E57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4E0E-ECE5-4628-8AFC-87C9EFB0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Follow the instructions on each slide to create your presentation.</a:t>
            </a:r>
          </a:p>
          <a:p>
            <a:r>
              <a:rPr lang="en-US" dirty="0">
                <a:solidFill>
                  <a:srgbClr val="133E57"/>
                </a:solidFill>
              </a:rPr>
              <a:t>Remember a PowerPoint is a visual for your presentation.  The words on each slide should serve only as talking points (rather than everything you are going to say).</a:t>
            </a:r>
          </a:p>
          <a:p>
            <a:r>
              <a:rPr lang="en-US" dirty="0">
                <a:solidFill>
                  <a:srgbClr val="133E57"/>
                </a:solidFill>
              </a:rPr>
              <a:t>Images and graphics add interest; be sure to add them to your slides when appropriate.</a:t>
            </a:r>
          </a:p>
          <a:p>
            <a:r>
              <a:rPr lang="en-US" dirty="0">
                <a:solidFill>
                  <a:srgbClr val="133E57"/>
                </a:solidFill>
              </a:rPr>
              <a:t>Choose Transitions and Animations carefully.  (You want your audience to focus on your content, rather than your effects.)</a:t>
            </a:r>
          </a:p>
        </p:txBody>
      </p:sp>
    </p:spTree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History</a:t>
            </a:r>
          </a:p>
        </p:txBody>
      </p:sp>
      <p:pic>
        <p:nvPicPr>
          <p:cNvPr id="24" name="Picture 23" descr="calendar icon">
            <a:extLst>
              <a:ext uri="{FF2B5EF4-FFF2-40B4-BE49-F238E27FC236}">
                <a16:creationId xmlns:a16="http://schemas.microsoft.com/office/drawing/2014/main" id="{B83E2AB1-C03F-4257-9171-5FD5FA272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60" y="870426"/>
            <a:ext cx="742950" cy="7429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5431-5E3F-4C1A-BED1-C5BC3D661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Include text explaining the actions, or background, leading up to the historical event.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8941C9-A5E2-4AE2-9E83-54DAEF9402B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A timeline of the actions leading up to the famous event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[YEAR]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Action</a:t>
            </a:r>
          </a:p>
        </p:txBody>
      </p:sp>
      <p:sp>
        <p:nvSpPr>
          <p:cNvPr id="11" name="Oval 9" descr="decorative element">
            <a:extLst>
              <a:ext uri="{FF2B5EF4-FFF2-40B4-BE49-F238E27FC236}">
                <a16:creationId xmlns:a16="http://schemas.microsoft.com/office/drawing/2014/main" id="{6A7147D9-5182-4F63-A1F6-2C7F380B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3E57"/>
              </a:solidFill>
              <a:latin typeface="+mj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[YEAR]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Action</a:t>
            </a: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9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3E57"/>
              </a:solidFill>
              <a:latin typeface="+mj-lt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[YEAR]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Action</a:t>
            </a: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4788790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3E57"/>
              </a:solidFill>
              <a:latin typeface="+mj-lt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[YEAR]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Action</a:t>
            </a: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3E57"/>
              </a:solidFill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[YEAR]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133E57"/>
                </a:solidFill>
              </a:rPr>
              <a:t>Famous Event</a:t>
            </a:r>
          </a:p>
        </p:txBody>
      </p:sp>
      <p:sp>
        <p:nvSpPr>
          <p:cNvPr id="13" name="Oval 11" descr="decorative element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449" y="4782234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3E57"/>
              </a:solidFill>
              <a:latin typeface="+mj-lt"/>
            </a:endParaRP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913996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33E5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Name of important person for the historical event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Explain this person’s role or involvement in the event.</a:t>
            </a:r>
          </a:p>
          <a:p>
            <a:endParaRPr lang="en-US" dirty="0">
              <a:solidFill>
                <a:srgbClr val="133E57"/>
              </a:solidFill>
            </a:endParaRPr>
          </a:p>
        </p:txBody>
      </p:sp>
      <p:pic>
        <p:nvPicPr>
          <p:cNvPr id="6" name="Picture Placeholder 5" descr="Albert Einstein">
            <a:extLst>
              <a:ext uri="{FF2B5EF4-FFF2-40B4-BE49-F238E27FC236}">
                <a16:creationId xmlns:a16="http://schemas.microsoft.com/office/drawing/2014/main" id="{BB3F722D-B373-4F21-B889-3DAB0655E5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r="827"/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Title for the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Include your thesis or major claim regarding the event in history you are discussing.</a:t>
            </a:r>
          </a:p>
          <a:p>
            <a:r>
              <a:rPr lang="en-US" dirty="0">
                <a:solidFill>
                  <a:srgbClr val="133E57"/>
                </a:solidFill>
              </a:rPr>
              <a:t>Find a picture that captures the historical event you are discussing and provides a visual for your audience.</a:t>
            </a:r>
          </a:p>
        </p:txBody>
      </p:sp>
      <p:pic>
        <p:nvPicPr>
          <p:cNvPr id="6" name="Content Placeholder 5" descr="Mathematics workings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0BC9-4028-4C57-A49A-BB164F02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FAMOUS QUOTE FROM THE EVENT, OR A GENERAL QUOTE SUPPORTING YOUR THESIS OR CLAIM SENTENCE.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59A28-6923-4B5B-9304-CCFE4E2B85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Author / Writer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8D87A-A43B-467C-9549-98D8C6155027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solidFill>
            <a:srgbClr val="133E57">
              <a:alpha val="42000"/>
            </a:srgbClr>
          </a:solidFill>
        </p:spPr>
        <p:txBody>
          <a:bodyPr/>
          <a:lstStyle/>
          <a:p>
            <a:r>
              <a:rPr lang="en-US" dirty="0"/>
              <a:t>Evidence supporting this quote or an explanation as to why this quote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98330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Title for the photo goes here</a:t>
            </a:r>
          </a:p>
        </p:txBody>
      </p:sp>
      <p:pic>
        <p:nvPicPr>
          <p:cNvPr id="15" name="Picture Placeholder 14" descr="E=MC2">
            <a:extLst>
              <a:ext uri="{FF2B5EF4-FFF2-40B4-BE49-F238E27FC236}">
                <a16:creationId xmlns:a16="http://schemas.microsoft.com/office/drawing/2014/main" id="{F24087BC-230D-4630-81A2-52F8824F84B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" r="1"/>
          <a:stretch>
            <a:fillRect/>
          </a:stretch>
        </p:blipFill>
        <p:spPr bwMode="blackGray"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Insert photo (in the box to the right) supporting your thesis or claim sentence.</a:t>
            </a:r>
          </a:p>
          <a:p>
            <a:r>
              <a:rPr lang="en-US" dirty="0">
                <a:solidFill>
                  <a:srgbClr val="133E57"/>
                </a:solidFill>
              </a:rPr>
              <a:t>Explain how this photo supports your thesis or claim sentence. </a:t>
            </a:r>
          </a:p>
          <a:p>
            <a:endParaRPr lang="en-US" dirty="0">
              <a:solidFill>
                <a:srgbClr val="133E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E1DA-3FCD-4498-BCBB-3618ED9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Title connecting the visuals below</a:t>
            </a:r>
          </a:p>
        </p:txBody>
      </p:sp>
      <p:pic>
        <p:nvPicPr>
          <p:cNvPr id="13" name="Picture 12" descr="pen and paper icon">
            <a:extLst>
              <a:ext uri="{FF2B5EF4-FFF2-40B4-BE49-F238E27FC236}">
                <a16:creationId xmlns:a16="http://schemas.microsoft.com/office/drawing/2014/main" id="{CE889C08-FD1F-4AE0-9D82-E718A6E9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806" y="778138"/>
            <a:ext cx="814387" cy="8143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CD2AB-7B57-4093-A2C5-E0BA92038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Title goes here for the chart, graphic, or video you insert below.  The chart, graphic, or video supports your thesis or claim sentence.</a:t>
            </a:r>
          </a:p>
        </p:txBody>
      </p:sp>
      <p:pic>
        <p:nvPicPr>
          <p:cNvPr id="15" name="Content Placeholder 14" descr="Einstein Citizenship">
            <a:extLst>
              <a:ext uri="{FF2B5EF4-FFF2-40B4-BE49-F238E27FC236}">
                <a16:creationId xmlns:a16="http://schemas.microsoft.com/office/drawing/2014/main" id="{87835C94-AD92-45FD-BF85-1265B76BF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blackGray">
          <a:xfrm>
            <a:off x="687266" y="2870200"/>
            <a:ext cx="5199305" cy="29162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B01CB-70D1-4DA6-A9BF-B0BA77A16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Title goes here for the chart, graphic, or video you insert below.  The chart, graphic, or video supports your thesis or claim sentence.</a:t>
            </a:r>
          </a:p>
        </p:txBody>
      </p:sp>
      <p:pic>
        <p:nvPicPr>
          <p:cNvPr id="17" name="Content Placeholder 16" descr="Top Scientists">
            <a:extLst>
              <a:ext uri="{FF2B5EF4-FFF2-40B4-BE49-F238E27FC236}">
                <a16:creationId xmlns:a16="http://schemas.microsoft.com/office/drawing/2014/main" id="{11D36F2E-D9FF-449E-BC2E-9CC0051EC5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blackGray">
          <a:xfrm>
            <a:off x="6299079" y="2870200"/>
            <a:ext cx="5199305" cy="2916238"/>
          </a:xfrm>
        </p:spPr>
      </p:pic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tx1"/>
            </a:gs>
            <a:gs pos="0">
              <a:schemeClr val="tx1"/>
            </a:gs>
            <a:gs pos="100000">
              <a:srgbClr val="FCE7D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200-0985-4DED-A84B-D6ADED92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ADD YOUR FINDINGS HERE</a:t>
            </a:r>
          </a:p>
        </p:txBody>
      </p:sp>
      <p:pic>
        <p:nvPicPr>
          <p:cNvPr id="7" name="Picture 6" descr="magnifying glass icon">
            <a:extLst>
              <a:ext uri="{FF2B5EF4-FFF2-40B4-BE49-F238E27FC236}">
                <a16:creationId xmlns:a16="http://schemas.microsoft.com/office/drawing/2014/main" id="{AAE36621-6FAB-4009-9D5C-CE767DF1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94451"/>
            <a:ext cx="685800" cy="685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47E-9D4A-4D70-B23A-B0AC37572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33E57"/>
                </a:solidFill>
              </a:rPr>
              <a:t>Explain what has been learned from this historical event and how that impacts or connects to you. </a:t>
            </a:r>
          </a:p>
        </p:txBody>
      </p:sp>
    </p:spTree>
    <p:extLst>
      <p:ext uri="{BB962C8B-B14F-4D97-AF65-F5344CB8AC3E}">
        <p14:creationId xmlns:p14="http://schemas.microsoft.com/office/powerpoint/2010/main" val="277620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win32_fixed.potx" id="{BC2F7F5B-4979-4A54-84D5-4000EC3D9661}" vid="{81E89C45-4B49-4C30-91F6-68DD81BA8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28</TotalTime>
  <Words>419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Celestial</vt:lpstr>
      <vt:lpstr>Put Your Presentation Title here, Put Your Presentation Title here Put Your Presentation Title here</vt:lpstr>
      <vt:lpstr>HOW TO USE THIS TEMPLATE</vt:lpstr>
      <vt:lpstr>History</vt:lpstr>
      <vt:lpstr>Name of important person for the historical event</vt:lpstr>
      <vt:lpstr>Title for the picture</vt:lpstr>
      <vt:lpstr>FAMOUS QUOTE FROM THE EVENT, OR A GENERAL QUOTE SUPPORTING YOUR THESIS OR CLAIM SENTENCE.</vt:lpstr>
      <vt:lpstr>Title for the photo goes here</vt:lpstr>
      <vt:lpstr>Title connecting the visuals below</vt:lpstr>
      <vt:lpstr>ADD YOUR FINDINGS HERE</vt:lpstr>
      <vt:lpstr>Influence &amp; Conclusion</vt:lpstr>
      <vt:lpstr>Customize this 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Mevan Jacksi</dc:creator>
  <cp:lastModifiedBy>Mevan Jacksi</cp:lastModifiedBy>
  <cp:revision>5</cp:revision>
  <dcterms:created xsi:type="dcterms:W3CDTF">2026-02-19T14:11:19Z</dcterms:created>
  <dcterms:modified xsi:type="dcterms:W3CDTF">2026-02-19T14:41:04Z</dcterms:modified>
</cp:coreProperties>
</file>